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3E-71B4-43E9-8FA0-F2400A8CCB8B}" type="datetimeFigureOut">
              <a:rPr lang="it-IT" smtClean="0"/>
              <a:t>02/11/2022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4387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Sample size;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deduplication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conditions to realize further improvements of production, the need for an IoT-based monitoring is crucial. </a:t>
            </a:r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940696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B0926E-9BEA-FE6F-316D-CA88DE6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58" y="640079"/>
            <a:ext cx="53965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431</Words>
  <Application>Microsoft Office PowerPoint</Application>
  <PresentationFormat>Widescreen</PresentationFormat>
  <Paragraphs>66</Paragraphs>
  <Slides>14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9</cp:revision>
  <dcterms:created xsi:type="dcterms:W3CDTF">2022-10-24T09:02:20Z</dcterms:created>
  <dcterms:modified xsi:type="dcterms:W3CDTF">2022-11-02T14:28:53Z</dcterms:modified>
</cp:coreProperties>
</file>